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</p:sldIdLst>
  <p:sldSz cx="18288000" cy="10287000"/>
  <p:notesSz cx="6858000" cy="9144000"/>
  <p:embeddedFontLst>
    <p:embeddedFont>
      <p:font typeface="Prata" charset="1" panose="00000500000000000000"/>
      <p:regular r:id="rId6"/>
    </p:embeddedFont>
    <p:embeddedFont>
      <p:font typeface="Raleway" charset="1" panose="020B0503030101060003"/>
      <p:regular r:id="rId7"/>
    </p:embeddedFont>
    <p:embeddedFont>
      <p:font typeface="Raleway Bold" charset="1" panose="020B0803030101060003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Radley" charset="1" panose="00000500000000000000"/>
      <p:regular r:id="rId13"/>
    </p:embeddedFont>
    <p:embeddedFont>
      <p:font typeface="Radley Italics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DE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95700"/>
            <a:ext cx="14745813" cy="464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804F3B"/>
                </a:solidFill>
                <a:latin typeface="Radley"/>
              </a:rPr>
              <a:t>DEPOSIT/WITHDRAW ETHER</a:t>
            </a:r>
          </a:p>
          <a:p>
            <a:pPr>
              <a:lnSpc>
                <a:spcPts val="12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206520"/>
            <a:ext cx="591378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804F3B"/>
                </a:solidFill>
                <a:latin typeface="Raleway"/>
              </a:rPr>
              <a:t>SHELY BELINDA BR GINTING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sp>
        <p:nvSpPr>
          <p:cNvPr name="TextBox 6" id="6"/>
          <p:cNvSpPr txBox="true"/>
          <p:nvPr/>
        </p:nvSpPr>
        <p:spPr>
          <a:xfrm rot="5400000">
            <a:off x="16399230" y="1570486"/>
            <a:ext cx="2277949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804F3B"/>
                </a:solidFill>
                <a:latin typeface="Raleway"/>
              </a:rPr>
              <a:t>LAB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206520"/>
            <a:ext cx="591378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804F3B"/>
                </a:solidFill>
                <a:latin typeface="Raleway"/>
              </a:rPr>
              <a:t>1103190009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9373" y="674638"/>
            <a:ext cx="6931004" cy="38955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949248" y="5523698"/>
            <a:ext cx="7332174" cy="412105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127588" y="9201150"/>
            <a:ext cx="7736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804F3B"/>
                </a:solidFill>
                <a:latin typeface="Prata"/>
              </a:rPr>
              <a:t>2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1151781" y="6706144"/>
            <a:ext cx="7633256" cy="2184006"/>
            <a:chOff x="0" y="0"/>
            <a:chExt cx="17355470" cy="49657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355471" cy="4965700"/>
            </a:xfrm>
            <a:custGeom>
              <a:avLst/>
              <a:gdLst/>
              <a:ahLst/>
              <a:cxnLst/>
              <a:rect r="r" b="b" t="t" l="l"/>
              <a:pathLst>
                <a:path h="4965700" w="17355471">
                  <a:moveTo>
                    <a:pt x="17355471" y="0"/>
                  </a:moveTo>
                  <a:lnTo>
                    <a:pt x="17355471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7355471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17368" y="6844136"/>
            <a:ext cx="6902502" cy="182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1"/>
              </a:lnSpc>
            </a:pPr>
            <a:r>
              <a:rPr lang="en-US" sz="2420">
                <a:solidFill>
                  <a:srgbClr val="FFFFFF"/>
                </a:solidFill>
                <a:latin typeface="Raleway"/>
              </a:rPr>
              <a:t>Uint public balanceReceived adalah variable penyimpanan publik.</a:t>
            </a:r>
          </a:p>
          <a:p>
            <a:pPr algn="r">
              <a:lnSpc>
                <a:spcPts val="3631"/>
              </a:lnSpc>
            </a:pPr>
            <a:r>
              <a:rPr lang="en-US" sz="2420">
                <a:solidFill>
                  <a:srgbClr val="FFFFFF"/>
                </a:solidFill>
                <a:latin typeface="Arimo"/>
              </a:rPr>
              <a:t>Lalu klik save kemudian klik deploy </a:t>
            </a:r>
          </a:p>
          <a:p>
            <a:pPr algn="just">
              <a:lnSpc>
                <a:spcPts val="363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388179" y="1530424"/>
            <a:ext cx="7633256" cy="2184006"/>
            <a:chOff x="0" y="0"/>
            <a:chExt cx="17355470" cy="49657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7355471" cy="4965700"/>
            </a:xfrm>
            <a:custGeom>
              <a:avLst/>
              <a:gdLst/>
              <a:ahLst/>
              <a:cxnLst/>
              <a:rect r="r" b="b" t="t" l="l"/>
              <a:pathLst>
                <a:path h="4965700" w="17355471">
                  <a:moveTo>
                    <a:pt x="17355471" y="0"/>
                  </a:moveTo>
                  <a:lnTo>
                    <a:pt x="17355471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7355471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369348" y="1897017"/>
            <a:ext cx="5999340" cy="136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1"/>
              </a:lnSpc>
            </a:pPr>
            <a:r>
              <a:rPr lang="en-US" sz="2420">
                <a:solidFill>
                  <a:srgbClr val="FFFFFF"/>
                </a:solidFill>
                <a:latin typeface="Raleway"/>
              </a:rPr>
              <a:t>Pertama kita buat file baru di remix dan copy kode program </a:t>
            </a:r>
          </a:p>
          <a:p>
            <a:pPr algn="just">
              <a:lnSpc>
                <a:spcPts val="363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3660" r="16129" b="552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7807307" cy="43881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5092877"/>
            <a:ext cx="7411108" cy="416542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127588" y="9201150"/>
            <a:ext cx="7736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804F3B"/>
                </a:solidFill>
                <a:latin typeface="Prata"/>
              </a:rPr>
              <a:t>3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1202751" y="6980402"/>
            <a:ext cx="7633256" cy="2184006"/>
            <a:chOff x="0" y="0"/>
            <a:chExt cx="17355470" cy="49657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355471" cy="4965700"/>
            </a:xfrm>
            <a:custGeom>
              <a:avLst/>
              <a:gdLst/>
              <a:ahLst/>
              <a:cxnLst/>
              <a:rect r="r" b="b" t="t" l="l"/>
              <a:pathLst>
                <a:path h="4965700" w="17355471">
                  <a:moveTo>
                    <a:pt x="17355471" y="0"/>
                  </a:moveTo>
                  <a:lnTo>
                    <a:pt x="17355471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7355471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12790" y="7313200"/>
            <a:ext cx="6439126" cy="18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28"/>
              </a:lnSpc>
            </a:pPr>
            <a:r>
              <a:rPr lang="en-US" sz="2485">
                <a:solidFill>
                  <a:srgbClr val="FFFFFF"/>
                </a:solidFill>
                <a:latin typeface="Raleway"/>
              </a:rPr>
              <a:t>Kemudian kita akan mengirim beberapa eter ke smart contract. </a:t>
            </a:r>
            <a:r>
              <a:rPr lang="en-US" sz="2485">
                <a:solidFill>
                  <a:srgbClr val="FFFFFF"/>
                </a:solidFill>
                <a:latin typeface="Arimo"/>
              </a:rPr>
              <a:t>Lalu masukkan nilai 1 ke dalam input nilai dan pilih eter.</a:t>
            </a:r>
          </a:p>
          <a:p>
            <a:pPr algn="r">
              <a:lnSpc>
                <a:spcPts val="3728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107528" y="2033157"/>
            <a:ext cx="7633256" cy="2184006"/>
            <a:chOff x="0" y="0"/>
            <a:chExt cx="17355470" cy="49657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7355471" cy="4965700"/>
            </a:xfrm>
            <a:custGeom>
              <a:avLst/>
              <a:gdLst/>
              <a:ahLst/>
              <a:cxnLst/>
              <a:rect r="r" b="b" t="t" l="l"/>
              <a:pathLst>
                <a:path h="4965700" w="17355471">
                  <a:moveTo>
                    <a:pt x="17355471" y="0"/>
                  </a:moveTo>
                  <a:lnTo>
                    <a:pt x="17355471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7355471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773852" y="2601428"/>
            <a:ext cx="6605407" cy="95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4"/>
              </a:lnSpc>
            </a:pPr>
            <a:r>
              <a:rPr lang="en-US" sz="2549">
                <a:solidFill>
                  <a:srgbClr val="FFFFFF"/>
                </a:solidFill>
                <a:latin typeface="Raleway"/>
              </a:rPr>
              <a:t>Setelah itu akan muncul receiveMoney, balanceReceivemoney, getBalance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07528" y="2033157"/>
            <a:ext cx="7633256" cy="2184006"/>
            <a:chOff x="0" y="0"/>
            <a:chExt cx="17355470" cy="49657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355471" cy="4965700"/>
            </a:xfrm>
            <a:custGeom>
              <a:avLst/>
              <a:gdLst/>
              <a:ahLst/>
              <a:cxnLst/>
              <a:rect r="r" b="b" t="t" l="l"/>
              <a:pathLst>
                <a:path h="4965700" w="17355471">
                  <a:moveTo>
                    <a:pt x="17355471" y="0"/>
                  </a:moveTo>
                  <a:lnTo>
                    <a:pt x="17355471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7355471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955624"/>
            <a:ext cx="7711199" cy="433907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274634" y="5418030"/>
            <a:ext cx="7251883" cy="408061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127588" y="9201150"/>
            <a:ext cx="7736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804F3B"/>
                </a:solidFill>
                <a:latin typeface="Prata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3237" y="2397843"/>
            <a:ext cx="6303446" cy="132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7"/>
              </a:lnSpc>
            </a:pPr>
            <a:r>
              <a:rPr lang="en-US" sz="2115">
                <a:solidFill>
                  <a:srgbClr val="FFFFFF"/>
                </a:solidFill>
                <a:latin typeface="Raleway"/>
              </a:rPr>
              <a:t>Lalu klik receiveMoney, balancereceiveMoney kemudian get balance dan lihat terminal terdapat transaksi baru yang dikirim ke dalam jaringan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07528" y="2033157"/>
            <a:ext cx="7633256" cy="2184006"/>
            <a:chOff x="0" y="0"/>
            <a:chExt cx="17355470" cy="49657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355471" cy="4965700"/>
            </a:xfrm>
            <a:custGeom>
              <a:avLst/>
              <a:gdLst/>
              <a:ahLst/>
              <a:cxnLst/>
              <a:rect r="r" b="b" t="t" l="l"/>
              <a:pathLst>
                <a:path h="4965700" w="17355471">
                  <a:moveTo>
                    <a:pt x="17355471" y="0"/>
                  </a:moveTo>
                  <a:lnTo>
                    <a:pt x="17355471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7355471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705733"/>
            <a:ext cx="7895662" cy="443776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151793" y="5466467"/>
            <a:ext cx="8048077" cy="452343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127588" y="9201150"/>
            <a:ext cx="7736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804F3B"/>
                </a:solidFill>
                <a:latin typeface="Prata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3237" y="2397843"/>
            <a:ext cx="6303446" cy="177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7"/>
              </a:lnSpc>
            </a:pPr>
            <a:r>
              <a:rPr lang="en-US" sz="2115">
                <a:solidFill>
                  <a:srgbClr val="FFFFFF"/>
                </a:solidFill>
                <a:latin typeface="Raleway"/>
              </a:rPr>
              <a:t>Kita akan mengirim 1 eter ke smart contract variabel balanceReceived dan fungsi getBalance() harus memiliki nilai yang sama.</a:t>
            </a:r>
          </a:p>
          <a:p>
            <a:pPr>
              <a:lnSpc>
                <a:spcPts val="3597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518537" y="7067578"/>
            <a:ext cx="7633256" cy="2184006"/>
            <a:chOff x="0" y="0"/>
            <a:chExt cx="17355470" cy="49657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7355471" cy="4965700"/>
            </a:xfrm>
            <a:custGeom>
              <a:avLst/>
              <a:gdLst/>
              <a:ahLst/>
              <a:cxnLst/>
              <a:rect r="r" b="b" t="t" l="l"/>
              <a:pathLst>
                <a:path h="4965700" w="17355471">
                  <a:moveTo>
                    <a:pt x="17355471" y="0"/>
                  </a:moveTo>
                  <a:lnTo>
                    <a:pt x="17355471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7355471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15602" y="7642458"/>
            <a:ext cx="6439126" cy="139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28"/>
              </a:lnSpc>
            </a:pPr>
            <a:r>
              <a:rPr lang="en-US" sz="2485">
                <a:solidFill>
                  <a:srgbClr val="FFFFFF"/>
                </a:solidFill>
                <a:latin typeface="Raleway"/>
              </a:rPr>
              <a:t>Disini terlihat kalau kita sudah mengirim 1 ether ke getBalance</a:t>
            </a:r>
          </a:p>
          <a:p>
            <a:pPr algn="r">
              <a:lnSpc>
                <a:spcPts val="372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02751" y="6980402"/>
            <a:ext cx="7633256" cy="2184006"/>
            <a:chOff x="0" y="0"/>
            <a:chExt cx="17355470" cy="49657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355471" cy="4965700"/>
            </a:xfrm>
            <a:custGeom>
              <a:avLst/>
              <a:gdLst/>
              <a:ahLst/>
              <a:cxnLst/>
              <a:rect r="r" b="b" t="t" l="l"/>
              <a:pathLst>
                <a:path h="4965700" w="17355471">
                  <a:moveTo>
                    <a:pt x="17355471" y="0"/>
                  </a:moveTo>
                  <a:lnTo>
                    <a:pt x="17355471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7355471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07528" y="2033157"/>
            <a:ext cx="7633256" cy="2184006"/>
            <a:chOff x="0" y="0"/>
            <a:chExt cx="17355470" cy="49657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355471" cy="4965700"/>
            </a:xfrm>
            <a:custGeom>
              <a:avLst/>
              <a:gdLst/>
              <a:ahLst/>
              <a:cxnLst/>
              <a:rect r="r" b="b" t="t" l="l"/>
              <a:pathLst>
                <a:path h="4965700" w="17355471">
                  <a:moveTo>
                    <a:pt x="17355471" y="0"/>
                  </a:moveTo>
                  <a:lnTo>
                    <a:pt x="17355471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7355471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11568" b="0"/>
          <a:stretch>
            <a:fillRect/>
          </a:stretch>
        </p:blipFill>
        <p:spPr>
          <a:xfrm flipH="false" flipV="false" rot="0">
            <a:off x="590831" y="1028700"/>
            <a:ext cx="8516698" cy="541797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13565" b="0"/>
          <a:stretch>
            <a:fillRect/>
          </a:stretch>
        </p:blipFill>
        <p:spPr>
          <a:xfrm flipH="false" flipV="false" rot="0">
            <a:off x="9334680" y="5466141"/>
            <a:ext cx="7406104" cy="482085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127588" y="9201150"/>
            <a:ext cx="7736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804F3B"/>
                </a:solidFill>
                <a:latin typeface="Prata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9816" y="7614656"/>
            <a:ext cx="6439126" cy="45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28"/>
              </a:lnSpc>
            </a:pPr>
            <a:r>
              <a:rPr lang="en-US" sz="2485">
                <a:solidFill>
                  <a:srgbClr val="FFFFFF"/>
                </a:solidFill>
                <a:latin typeface="Raleway"/>
              </a:rPr>
              <a:t>Kemudian save lalu klik deploy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43237" y="2397843"/>
            <a:ext cx="6303446" cy="132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7"/>
              </a:lnSpc>
            </a:pPr>
            <a:r>
              <a:rPr lang="en-US" sz="2115">
                <a:solidFill>
                  <a:srgbClr val="FFFFFF"/>
                </a:solidFill>
                <a:latin typeface="Raleway"/>
              </a:rPr>
              <a:t>Tambahkan fungsi program ke dalam smart contract</a:t>
            </a:r>
          </a:p>
          <a:p>
            <a:pPr>
              <a:lnSpc>
                <a:spcPts val="359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1250" r="0" b="31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028700" y="6126937"/>
            <a:ext cx="7807307" cy="3639385"/>
            <a:chOff x="0" y="0"/>
            <a:chExt cx="10652553" cy="49657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0652554" cy="4965700"/>
            </a:xfrm>
            <a:custGeom>
              <a:avLst/>
              <a:gdLst/>
              <a:ahLst/>
              <a:cxnLst/>
              <a:rect r="r" b="b" t="t" l="l"/>
              <a:pathLst>
                <a:path h="4965700" w="10652554">
                  <a:moveTo>
                    <a:pt x="10652554" y="0"/>
                  </a:moveTo>
                  <a:lnTo>
                    <a:pt x="10652554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0652554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07528" y="1028700"/>
            <a:ext cx="7405678" cy="4114800"/>
            <a:chOff x="0" y="0"/>
            <a:chExt cx="8937099" cy="49657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937099" cy="4965700"/>
            </a:xfrm>
            <a:custGeom>
              <a:avLst/>
              <a:gdLst/>
              <a:ahLst/>
              <a:cxnLst/>
              <a:rect r="r" b="b" t="t" l="l"/>
              <a:pathLst>
                <a:path h="4965700" w="8937099">
                  <a:moveTo>
                    <a:pt x="8937099" y="0"/>
                  </a:moveTo>
                  <a:lnTo>
                    <a:pt x="8937099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8937099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3210" t="0" r="3210" b="0"/>
          <a:stretch>
            <a:fillRect/>
          </a:stretch>
        </p:blipFill>
        <p:spPr>
          <a:xfrm flipH="false" flipV="false" rot="0">
            <a:off x="319309" y="737324"/>
            <a:ext cx="8516698" cy="511524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4113" t="528" r="11504" b="0"/>
          <a:stretch>
            <a:fillRect/>
          </a:stretch>
        </p:blipFill>
        <p:spPr>
          <a:xfrm flipH="false" flipV="false" rot="0">
            <a:off x="9334680" y="5380004"/>
            <a:ext cx="7406104" cy="490699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127588" y="9201150"/>
            <a:ext cx="7736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804F3B"/>
                </a:solidFill>
                <a:latin typeface="Prata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8095" y="6210453"/>
            <a:ext cx="6439126" cy="372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28"/>
              </a:lnSpc>
            </a:pPr>
            <a:r>
              <a:rPr lang="en-US" sz="2485">
                <a:solidFill>
                  <a:srgbClr val="FFFFFF"/>
                </a:solidFill>
                <a:latin typeface="Raleway"/>
              </a:rPr>
              <a:t>Kemudian kita akan memasukkan 1 eter ke dalam nilai input box hit setelah itu tekan receiveMoney </a:t>
            </a:r>
          </a:p>
          <a:p>
            <a:pPr algn="r">
              <a:lnSpc>
                <a:spcPts val="3728"/>
              </a:lnSpc>
            </a:pPr>
            <a:r>
              <a:rPr lang="en-US" sz="2485">
                <a:solidFill>
                  <a:srgbClr val="FFFFFF"/>
                </a:solidFill>
                <a:latin typeface="Arimo"/>
              </a:rPr>
              <a:t>Lalu nilainya akan berubah di akun 3 menjadi 101 dimana 101 dikarenakan fungsi withdrawmoneyto bakal menarik ether sepenuhnya</a:t>
            </a:r>
          </a:p>
          <a:p>
            <a:pPr algn="r">
              <a:lnSpc>
                <a:spcPts val="372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09760" y="1009451"/>
            <a:ext cx="6303446" cy="4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7"/>
              </a:lnSpc>
            </a:pPr>
            <a:r>
              <a:rPr lang="en-US" sz="2115">
                <a:solidFill>
                  <a:srgbClr val="FFFFFF"/>
                </a:solidFill>
                <a:latin typeface="Raleway"/>
              </a:rPr>
              <a:t>Maka ada terlihat penambahan withdrawMoney, Kemudian kita akan memasukkan 1 eter ke dalam nilai input box hit setelah itu tekan receiveMoney.</a:t>
            </a:r>
          </a:p>
          <a:p>
            <a:pPr>
              <a:lnSpc>
                <a:spcPts val="3597"/>
              </a:lnSpc>
            </a:pPr>
            <a:r>
              <a:rPr lang="en-US" sz="2115">
                <a:solidFill>
                  <a:srgbClr val="FFFFFF"/>
                </a:solidFill>
                <a:latin typeface="Arimo"/>
              </a:rPr>
              <a:t>Jika saldo kita bernilai 0 maka periksa Kembali kolom nilai dan jika saldo kita 2 eter periksa instance contract.</a:t>
            </a:r>
          </a:p>
          <a:p>
            <a:pPr>
              <a:lnSpc>
                <a:spcPts val="3597"/>
              </a:lnSpc>
            </a:pPr>
            <a:r>
              <a:rPr lang="en-US" sz="2115">
                <a:solidFill>
                  <a:srgbClr val="FFFFFF"/>
                </a:solidFill>
                <a:latin typeface="Arimo"/>
              </a:rPr>
              <a:t>Pindahkan akun ke bagian 2 lalu klik withdrawMoney, lihat jumlah eter yang kita miliki di akun kita.</a:t>
            </a:r>
          </a:p>
          <a:p>
            <a:pPr>
              <a:lnSpc>
                <a:spcPts val="359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1250" r="0" b="31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26686" y="3349843"/>
            <a:ext cx="7214098" cy="2845665"/>
            <a:chOff x="0" y="0"/>
            <a:chExt cx="12588640" cy="49657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588640" cy="4965700"/>
            </a:xfrm>
            <a:custGeom>
              <a:avLst/>
              <a:gdLst/>
              <a:ahLst/>
              <a:cxnLst/>
              <a:rect r="r" b="b" t="t" l="l"/>
              <a:pathLst>
                <a:path h="4965700" w="12588640">
                  <a:moveTo>
                    <a:pt x="12588640" y="0"/>
                  </a:moveTo>
                  <a:lnTo>
                    <a:pt x="12588640" y="4965700"/>
                  </a:lnTo>
                  <a:lnTo>
                    <a:pt x="896620" y="4965700"/>
                  </a:lnTo>
                  <a:lnTo>
                    <a:pt x="896620" y="3385820"/>
                  </a:lnTo>
                  <a:lnTo>
                    <a:pt x="0" y="2487930"/>
                  </a:lnTo>
                  <a:lnTo>
                    <a:pt x="896620" y="1591310"/>
                  </a:lnTo>
                  <a:lnTo>
                    <a:pt x="896620" y="0"/>
                  </a:lnTo>
                  <a:lnTo>
                    <a:pt x="12588640" y="0"/>
                  </a:lnTo>
                  <a:close/>
                </a:path>
              </a:pathLst>
            </a:custGeom>
            <a:solidFill>
              <a:srgbClr val="735035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3457" r="0" b="0"/>
          <a:stretch>
            <a:fillRect/>
          </a:stretch>
        </p:blipFill>
        <p:spPr>
          <a:xfrm flipH="false" flipV="false" rot="0">
            <a:off x="457857" y="2911946"/>
            <a:ext cx="9068829" cy="492092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127588" y="9201150"/>
            <a:ext cx="7736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804F3B"/>
                </a:solidFill>
                <a:latin typeface="Prata"/>
              </a:rPr>
              <a:t>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5758" y="3977192"/>
            <a:ext cx="6303446" cy="221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7"/>
              </a:lnSpc>
            </a:pPr>
            <a:r>
              <a:rPr lang="en-US" sz="2115">
                <a:solidFill>
                  <a:srgbClr val="FFFFFF"/>
                </a:solidFill>
                <a:latin typeface="Raleway"/>
              </a:rPr>
              <a:t>Kalo di receivemoney ga akan bisa langsung mengambil balance harus menggungu waktu yg telah ditentukan contoh di program ini waktunya 1 bit</a:t>
            </a:r>
          </a:p>
          <a:p>
            <a:pPr>
              <a:lnSpc>
                <a:spcPts val="3597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DE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95700"/>
            <a:ext cx="1474581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804F3B"/>
                </a:solidFill>
                <a:latin typeface="Radley"/>
              </a:rPr>
              <a:t>Thank you!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206520"/>
            <a:ext cx="591378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804F3B"/>
                </a:solidFill>
                <a:latin typeface="Raleway"/>
              </a:rPr>
              <a:t>SHELY BELINDA BR GINTING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sp>
        <p:nvSpPr>
          <p:cNvPr name="TextBox 6" id="6"/>
          <p:cNvSpPr txBox="true"/>
          <p:nvPr/>
        </p:nvSpPr>
        <p:spPr>
          <a:xfrm rot="5400000">
            <a:off x="16399230" y="1570486"/>
            <a:ext cx="2277949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804F3B"/>
                </a:solidFill>
                <a:latin typeface="Raleway"/>
              </a:rPr>
              <a:t>LAB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206520"/>
            <a:ext cx="591378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804F3B"/>
                </a:solidFill>
                <a:latin typeface="Raleway"/>
              </a:rPr>
              <a:t>22 APRIL 2022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DAE-mAJiTEY</dc:identifier>
  <dcterms:modified xsi:type="dcterms:W3CDTF">2011-08-01T06:04:30Z</dcterms:modified>
  <cp:revision>1</cp:revision>
  <dc:title>Brown Monochrome Simple Minimalist Presentation Template</dc:title>
</cp:coreProperties>
</file>